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EF7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1162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presProps" Target="pres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2" Type="http://schemas.openxmlformats.org/officeDocument/2006/relationships/slide" Target="slides/slide1.xml" /><Relationship Id="rId1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theme" Target="theme/theme1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2/27/2026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12.png" /><Relationship Id="rId1" Type="http://schemas.openxmlformats.org/officeDocument/2006/relationships/slideLayout" Target="../slideLayouts/slideLayout7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 /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7.jpg" /><Relationship Id="rId5" Type="http://schemas.openxmlformats.org/officeDocument/2006/relationships/image" Target="../media/image16.jpeg" /><Relationship Id="rId4" Type="http://schemas.openxmlformats.org/officeDocument/2006/relationships/image" Target="../media/image15.jpe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 /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7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7.xml" /><Relationship Id="rId4" Type="http://schemas.openxmlformats.org/officeDocument/2006/relationships/image" Target="../media/image2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_p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C595286-C8E4-40D6-A07D-B2E51A412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229" y="6531429"/>
            <a:ext cx="783771" cy="32657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_page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386ABE9-5331-4630-8504-E18E4D806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229" y="6531428"/>
            <a:ext cx="783771" cy="32657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79D5377-34A6-4EC9-A2C0-B60E7BA14D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229" y="6531429"/>
            <a:ext cx="783771" cy="32657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_page_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B1772A0-42D6-43B2-B0EE-77FD68D55E2B}"/>
              </a:ext>
            </a:extLst>
          </p:cNvPr>
          <p:cNvSpPr/>
          <p:nvPr/>
        </p:nvSpPr>
        <p:spPr>
          <a:xfrm>
            <a:off x="0" y="1249699"/>
            <a:ext cx="9144000" cy="5608301"/>
          </a:xfrm>
          <a:prstGeom prst="rect">
            <a:avLst/>
          </a:prstGeom>
          <a:solidFill>
            <a:srgbClr val="EEF7FC"/>
          </a:solidFill>
          <a:ln>
            <a:solidFill>
              <a:srgbClr val="EEF7F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8EB7D0A7-9DE1-476E-9521-72B6ADFEAA30}"/>
              </a:ext>
            </a:extLst>
          </p:cNvPr>
          <p:cNvGrpSpPr/>
          <p:nvPr/>
        </p:nvGrpSpPr>
        <p:grpSpPr>
          <a:xfrm>
            <a:off x="3588589" y="1298785"/>
            <a:ext cx="4777509" cy="2686619"/>
            <a:chOff x="7342694" y="719196"/>
            <a:chExt cx="4719250" cy="2633511"/>
          </a:xfrm>
        </p:grpSpPr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id="{52F82D19-3240-469B-AA28-429CCE68BF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48" r="10963"/>
            <a:stretch/>
          </p:blipFill>
          <p:spPr>
            <a:xfrm>
              <a:off x="7342694" y="723299"/>
              <a:ext cx="1642533" cy="2625306"/>
            </a:xfrm>
            <a:prstGeom prst="rect">
              <a:avLst/>
            </a:prstGeom>
          </p:spPr>
        </p:pic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DDD92FF7-1069-4323-87E5-EF500984D8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893" r="5271" b="10794"/>
            <a:stretch/>
          </p:blipFill>
          <p:spPr>
            <a:xfrm>
              <a:off x="8985227" y="719196"/>
              <a:ext cx="1531295" cy="2633511"/>
            </a:xfrm>
            <a:prstGeom prst="rect">
              <a:avLst/>
            </a:prstGeom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3164F20F-8734-40E8-A9E1-67A3B2523B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34" r="5270"/>
            <a:stretch/>
          </p:blipFill>
          <p:spPr>
            <a:xfrm>
              <a:off x="10511758" y="719196"/>
              <a:ext cx="1550186" cy="2629409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A190F84-F5FC-4BC9-9D2A-5F5DBAC8077A}"/>
              </a:ext>
            </a:extLst>
          </p:cNvPr>
          <p:cNvSpPr txBox="1"/>
          <p:nvPr/>
        </p:nvSpPr>
        <p:spPr>
          <a:xfrm>
            <a:off x="4137782" y="4360599"/>
            <a:ext cx="461433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k-KZ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Авторлар: </a:t>
            </a:r>
            <a:r>
              <a:rPr lang="kk-K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Нұрмағанбет Мәди 11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“A” </a:t>
            </a:r>
            <a:r>
              <a:rPr lang="kk-K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сынып оқушысы;</a:t>
            </a:r>
          </a:p>
          <a:p>
            <a:pPr algn="just"/>
            <a:r>
              <a:rPr lang="kk-K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Ораза Ақтілек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 “A” </a:t>
            </a:r>
            <a:r>
              <a:rPr lang="kk-K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сынып оқушысы;</a:t>
            </a:r>
          </a:p>
          <a:p>
            <a:pPr algn="just"/>
            <a:r>
              <a:rPr lang="kk-K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Қанатова Амина 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 “B” </a:t>
            </a:r>
            <a:r>
              <a:rPr lang="kk-K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сынып оқушысы  </a:t>
            </a:r>
          </a:p>
          <a:p>
            <a:pPr algn="just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kk-K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Жамбыл Ақылбаев атындағы мектеп-гимназия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kk-K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Қарағанды   облысы  Шет  ауданы  Ақсу-Аюлы  ауылы.</a:t>
            </a:r>
          </a:p>
          <a:p>
            <a:pPr algn="just"/>
            <a:endParaRPr lang="kk-KZ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kk-KZ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Жетекші: </a:t>
            </a:r>
            <a:r>
              <a:rPr lang="kk-K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Тусупханова Бану Амановна </a:t>
            </a:r>
          </a:p>
          <a:p>
            <a:pPr algn="just"/>
            <a:r>
              <a:rPr lang="kk-KZ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“Жамбыл Ақылбаев атындағы мектеп-гимназия” Қарағанды   облысы  Шет  ауданы  Ақсу-Аюлы  ауылы.</a:t>
            </a:r>
          </a:p>
          <a:p>
            <a:pPr algn="just"/>
            <a:endParaRPr lang="kk-KZ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E48263A-4690-42CB-A202-645B76DEA09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03" t="31036" r="26691"/>
          <a:stretch/>
        </p:blipFill>
        <p:spPr>
          <a:xfrm>
            <a:off x="87943" y="4053849"/>
            <a:ext cx="3839955" cy="22467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DE3B6E-CC40-4030-B0FA-C0CABFB79507}"/>
              </a:ext>
            </a:extLst>
          </p:cNvPr>
          <p:cNvSpPr txBox="1"/>
          <p:nvPr/>
        </p:nvSpPr>
        <p:spPr>
          <a:xfrm>
            <a:off x="5216104" y="3945514"/>
            <a:ext cx="1782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b="1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Qadam</a:t>
            </a:r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kk-KZ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тобы</a:t>
            </a:r>
            <a:endParaRPr lang="ru-RU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_p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1AB70C8-2859-4EBA-B42B-0B6187AC0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229" y="6531429"/>
            <a:ext cx="783771" cy="32657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_p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4161F7-22E5-4712-A2ED-6EE9FC1A7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229" y="6531429"/>
            <a:ext cx="783771" cy="3265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_p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B9701DE-597D-4189-AE2B-0854386A6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229" y="6531429"/>
            <a:ext cx="783771" cy="3265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_pag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AACB182-3BAE-4E5B-8E75-7E5D60C9F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229" y="6531429"/>
            <a:ext cx="783771" cy="32657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_pag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87F4244-A50B-4695-AB2C-419760DAB1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229" y="6531429"/>
            <a:ext cx="783771" cy="32657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_page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DA471D-E6F9-4A9D-B1CD-EBE083A7B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229" y="6531429"/>
            <a:ext cx="783771" cy="32657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_p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F8AB2C2-C84C-48BB-B9F6-C7DDDAB829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0229" y="6531429"/>
            <a:ext cx="783771" cy="32657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emp_page_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BBEF3FF-97FE-4584-A16F-B6F32754D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564" y="1874819"/>
            <a:ext cx="5698601" cy="26971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0C19552-D8F2-46B9-853A-A8665EBEA5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0229" y="6531429"/>
            <a:ext cx="783771" cy="326571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67</Words>
  <Application>Microsoft Office PowerPoint</Application>
  <PresentationFormat>Экран (4:3)</PresentationFormat>
  <Paragraphs>8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cp:keywords/>
  <dc:description>generated using python-pptx</dc:description>
  <cp:lastModifiedBy>nurmaganbetmadi470@gmail.com</cp:lastModifiedBy>
  <cp:revision>6</cp:revision>
  <dcterms:created xsi:type="dcterms:W3CDTF">2013-01-27T09:14:16Z</dcterms:created>
  <dcterms:modified xsi:type="dcterms:W3CDTF">2026-02-27T13:02:45Z</dcterms:modified>
  <cp:category/>
</cp:coreProperties>
</file>

<file path=docProps/thumbnail.jpeg>
</file>